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B2373-BB21-4230-897A-8B9CE0F870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567CC7-BEFF-4484-A587-319987D03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9303F-381D-42F1-B833-ABD195E6C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8273F-C90C-4085-BB9D-71CAA5C91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C088F7-D861-4636-8584-7BC9E3732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1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9CF907-B6C9-455C-8F6A-60B1A1619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61967C-A53A-41DA-A701-DA67E3022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0E851-094E-411F-A146-CD07F2A4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50732-F5A4-466E-9D5A-E4A2DFC79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3BE31-306C-4086-9764-A38EBF480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551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A5ABB6-69F5-4A4D-88FA-6D65DAE2F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1C8A61-E780-4550-9851-FE9FD2ACC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D149F-1909-406C-90CE-8737AF511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3C51F-98F7-4CB2-B22F-0DCEA9E00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63731B-8527-4612-AA39-DD85A9A0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4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5F8E0-1DBB-4F6E-ABBB-8A6D9021B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63FA56-3732-4BF4-B512-AA841EE3D3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EC94F-384A-4D19-A09D-626F7A7BC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6E872-E69B-4C26-8CDA-D4D8D544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99E0F-85AD-4D86-801F-BC1A31D6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56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18FF5-E25D-4895-9B11-68D1F527C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E05FA-4E37-4C89-8B39-6D546DFCE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AD9A1-B4C5-4F57-BC53-0ECF33A9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5C461-EFB3-4D96-91AB-81E4A8F50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6FC9AD-FEEB-40D9-B201-1AC1D43D3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915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0A8B6-5F5C-4001-ACE8-3E81B1657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169A0-60BE-4F20-9D0D-7727C6166E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26D5F-A809-4481-AB0C-7CF1D5B8E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210201-0081-4C64-8558-39A001005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FCF4B-CBDD-4C48-A762-35B7659F3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3B219C-472F-4F04-9186-CC1D0CA3D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39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E2CAF-FBA1-490B-A676-3FC393291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2E9751-1966-4942-AD38-67F76883A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847C67-5ECC-471E-8F4D-15C44E098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36DFA-3515-4607-802D-00651452AF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F1DB49-E574-4854-BE70-62D87F5708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C35304-6F2E-4871-90F9-02D224DD6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249B3E-AC6C-454E-9154-A14804DF2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97DEA6-3D78-480D-B190-9F757305B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304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F9DB4-0BA3-40FC-910B-5E9D9325F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A2F0B-F3BB-4EF7-95F9-51BD5A1A5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ADAE7D-478E-4C48-82A1-DF6EBF676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F43DC6-F70E-4284-B889-41452C903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04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EA6692-515E-4619-9F5F-A99E63A50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C565F-EE72-4027-A5D9-CF821390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6C909-9B99-4964-9381-EE9161363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898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E297-1380-474C-A9F7-7B0668BD5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6001F-5BDA-4E18-A044-78EF604A4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9DF08-344A-4822-82CE-ACB8CA40F7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652A00-AAD8-4B88-821D-A446D2AC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F8071A-B876-49CF-BCCB-E065915D9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EF142B-39A5-4C2F-8D77-FAA2D188D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56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806BD-D9C7-4BD4-8D7F-A3F994935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92C4B8-6F47-49BF-80F7-E41B49BBF1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01515A-567C-4123-A11F-A1E31169D5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420DA-E6A3-4A24-86F3-59CD6C82C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18E650-8069-4A21-A2A7-525B28099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5E0814-1734-4005-9118-D354F2A4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930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A861A92-587B-4B67-A9A8-4836833C5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393A08-9F85-4602-AA4F-60A2A15801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5FCD8-5D84-4018-83BF-CDB64CFD7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557F8-D47C-42D5-960E-AE95352CDEA6}" type="datetimeFigureOut">
              <a:rPr lang="en-US" smtClean="0"/>
              <a:t>10/3/2018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91BFE-57F9-4C6A-A639-B1AEA9C108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C61B9-2CC0-420B-BBDA-F7BB1F9F24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FD29D-FE91-4A2A-ACDB-EE8FB68DE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81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13F96-E07E-482E-9AEE-DDD1276BA748}"/>
              </a:ext>
            </a:extLst>
          </p:cNvPr>
          <p:cNvSpPr/>
          <p:nvPr/>
        </p:nvSpPr>
        <p:spPr>
          <a:xfrm>
            <a:off x="2175163" y="1555168"/>
            <a:ext cx="7841673" cy="107027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FF22C-C6D4-44B2-B6C3-CA52C2100F63}"/>
              </a:ext>
            </a:extLst>
          </p:cNvPr>
          <p:cNvSpPr/>
          <p:nvPr/>
        </p:nvSpPr>
        <p:spPr>
          <a:xfrm rot="16200000">
            <a:off x="4174113" y="4659686"/>
            <a:ext cx="3284798" cy="75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One lane road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BCAB10-3023-4A86-AAC4-400D2A5167F9}"/>
              </a:ext>
            </a:extLst>
          </p:cNvPr>
          <p:cNvSpPr/>
          <p:nvPr/>
        </p:nvSpPr>
        <p:spPr>
          <a:xfrm>
            <a:off x="5015346" y="3837708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A69E51-3874-4D66-B5DE-AB3C5B28DFAF}"/>
              </a:ext>
            </a:extLst>
          </p:cNvPr>
          <p:cNvSpPr/>
          <p:nvPr/>
        </p:nvSpPr>
        <p:spPr>
          <a:xfrm>
            <a:off x="5029201" y="4274125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A4E195-655D-4D1E-9829-F8DF47FD4F69}"/>
              </a:ext>
            </a:extLst>
          </p:cNvPr>
          <p:cNvSpPr/>
          <p:nvPr/>
        </p:nvSpPr>
        <p:spPr>
          <a:xfrm>
            <a:off x="5029202" y="4727862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3B2A9E-807F-4B1A-8CA3-FECC5D450E28}"/>
              </a:ext>
            </a:extLst>
          </p:cNvPr>
          <p:cNvSpPr/>
          <p:nvPr/>
        </p:nvSpPr>
        <p:spPr>
          <a:xfrm>
            <a:off x="5029200" y="5181599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19B9C2-9DEA-4BD9-A531-5B68528B470B}"/>
              </a:ext>
            </a:extLst>
          </p:cNvPr>
          <p:cNvSpPr/>
          <p:nvPr/>
        </p:nvSpPr>
        <p:spPr>
          <a:xfrm>
            <a:off x="5029200" y="5659579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6C0557-D8B9-4661-A943-572A4E2A7D5B}"/>
              </a:ext>
            </a:extLst>
          </p:cNvPr>
          <p:cNvSpPr/>
          <p:nvPr/>
        </p:nvSpPr>
        <p:spPr>
          <a:xfrm>
            <a:off x="5015345" y="6123708"/>
            <a:ext cx="374073" cy="3602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198BBB7-0A47-485F-8B55-3B8EB7B32490}"/>
              </a:ext>
            </a:extLst>
          </p:cNvPr>
          <p:cNvSpPr/>
          <p:nvPr/>
        </p:nvSpPr>
        <p:spPr>
          <a:xfrm rot="18561386">
            <a:off x="6184684" y="3367624"/>
            <a:ext cx="661791" cy="169524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Dirt path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85B637-5900-4877-BEF2-5549C5B3EF4C}"/>
              </a:ext>
            </a:extLst>
          </p:cNvPr>
          <p:cNvSpPr/>
          <p:nvPr/>
        </p:nvSpPr>
        <p:spPr>
          <a:xfrm>
            <a:off x="2367800" y="2753597"/>
            <a:ext cx="7649035" cy="540328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9E465D7-FB18-4E36-A726-2A161C834B67}"/>
              </a:ext>
            </a:extLst>
          </p:cNvPr>
          <p:cNvSpPr/>
          <p:nvPr/>
        </p:nvSpPr>
        <p:spPr>
          <a:xfrm rot="16200000">
            <a:off x="2469177" y="1813213"/>
            <a:ext cx="2123206" cy="768926"/>
          </a:xfrm>
          <a:prstGeom prst="rect">
            <a:avLst/>
          </a:prstGeom>
          <a:noFill/>
          <a:ln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crosswalk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6CB9453-8188-4455-8907-F0931C2E0B11}"/>
              </a:ext>
            </a:extLst>
          </p:cNvPr>
          <p:cNvSpPr/>
          <p:nvPr/>
        </p:nvSpPr>
        <p:spPr>
          <a:xfrm rot="16200000">
            <a:off x="6315942" y="1785506"/>
            <a:ext cx="2067793" cy="768926"/>
          </a:xfrm>
          <a:prstGeom prst="rect">
            <a:avLst/>
          </a:prstGeom>
          <a:noFill/>
          <a:ln>
            <a:solidFill>
              <a:schemeClr val="tx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crosswalk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EB8624D-424D-42F6-90B8-4DF7D64D2119}"/>
              </a:ext>
            </a:extLst>
          </p:cNvPr>
          <p:cNvSpPr txBox="1"/>
          <p:nvPr/>
        </p:nvSpPr>
        <p:spPr>
          <a:xfrm rot="16200000">
            <a:off x="4344890" y="4951406"/>
            <a:ext cx="93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homes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6234C90-C83A-43C1-BCDB-1D45AC11DB01}"/>
              </a:ext>
            </a:extLst>
          </p:cNvPr>
          <p:cNvSpPr/>
          <p:nvPr/>
        </p:nvSpPr>
        <p:spPr>
          <a:xfrm>
            <a:off x="6965376" y="3588327"/>
            <a:ext cx="3051460" cy="30895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Parking lot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Herzl </a:t>
            </a:r>
            <a:r>
              <a:rPr lang="en-US" dirty="0" err="1">
                <a:solidFill>
                  <a:schemeClr val="tx1"/>
                </a:solidFill>
              </a:rPr>
              <a:t>Ner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Tamid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7057CAB3-0CF8-44E1-B471-971971CD2586}"/>
              </a:ext>
            </a:extLst>
          </p:cNvPr>
          <p:cNvSpPr/>
          <p:nvPr/>
        </p:nvSpPr>
        <p:spPr>
          <a:xfrm>
            <a:off x="6178130" y="4297605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F3245D53-87CB-4CA8-82D7-B99AB400C699}"/>
              </a:ext>
            </a:extLst>
          </p:cNvPr>
          <p:cNvSpPr/>
          <p:nvPr/>
        </p:nvSpPr>
        <p:spPr>
          <a:xfrm>
            <a:off x="6182928" y="4613758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5E3CBC44-C979-4EC4-A7B3-C8092C74D089}"/>
              </a:ext>
            </a:extLst>
          </p:cNvPr>
          <p:cNvSpPr/>
          <p:nvPr/>
        </p:nvSpPr>
        <p:spPr>
          <a:xfrm>
            <a:off x="6220925" y="4966853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7ECD344B-7387-4ADF-9556-BA921C4B43FD}"/>
              </a:ext>
            </a:extLst>
          </p:cNvPr>
          <p:cNvSpPr/>
          <p:nvPr/>
        </p:nvSpPr>
        <p:spPr>
          <a:xfrm>
            <a:off x="6243604" y="5302832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3E0A43D-2876-4550-8977-551514AF3CDD}"/>
              </a:ext>
            </a:extLst>
          </p:cNvPr>
          <p:cNvSpPr/>
          <p:nvPr/>
        </p:nvSpPr>
        <p:spPr>
          <a:xfrm>
            <a:off x="589139" y="5522709"/>
            <a:ext cx="2372528" cy="11083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Tall shrub border wall. Hides those walking on dirt path</a:t>
            </a:r>
          </a:p>
        </p:txBody>
      </p:sp>
      <p:sp>
        <p:nvSpPr>
          <p:cNvPr id="30" name="Explosion: 8 Points 29">
            <a:extLst>
              <a:ext uri="{FF2B5EF4-FFF2-40B4-BE49-F238E27FC236}">
                <a16:creationId xmlns:a16="http://schemas.microsoft.com/office/drawing/2014/main" id="{9F5CA35A-FAB9-492F-B84E-67E78C87125E}"/>
              </a:ext>
            </a:extLst>
          </p:cNvPr>
          <p:cNvSpPr/>
          <p:nvPr/>
        </p:nvSpPr>
        <p:spPr>
          <a:xfrm>
            <a:off x="6001086" y="3522712"/>
            <a:ext cx="414739" cy="512239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4C852BF-DD78-4453-9558-5E5E8254723E}"/>
              </a:ext>
            </a:extLst>
          </p:cNvPr>
          <p:cNvSpPr/>
          <p:nvPr/>
        </p:nvSpPr>
        <p:spPr>
          <a:xfrm>
            <a:off x="6256498" y="5659393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A456F996-D3D0-4CB1-B4E3-07AB2FFC0C7B}"/>
              </a:ext>
            </a:extLst>
          </p:cNvPr>
          <p:cNvSpPr/>
          <p:nvPr/>
        </p:nvSpPr>
        <p:spPr>
          <a:xfrm>
            <a:off x="6285836" y="5960341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D0F3EC2-A836-4F1D-95E7-E2CFCE933D46}"/>
              </a:ext>
            </a:extLst>
          </p:cNvPr>
          <p:cNvSpPr/>
          <p:nvPr/>
        </p:nvSpPr>
        <p:spPr>
          <a:xfrm>
            <a:off x="579932" y="4092260"/>
            <a:ext cx="2381735" cy="857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Near-hit location of pedestrians and cars</a:t>
            </a:r>
          </a:p>
        </p:txBody>
      </p:sp>
      <p:sp>
        <p:nvSpPr>
          <p:cNvPr id="43" name="Explosion: 8 Points 42">
            <a:extLst>
              <a:ext uri="{FF2B5EF4-FFF2-40B4-BE49-F238E27FC236}">
                <a16:creationId xmlns:a16="http://schemas.microsoft.com/office/drawing/2014/main" id="{D18A65AC-62A8-4E37-834C-FAF4F8D0CCEF}"/>
              </a:ext>
            </a:extLst>
          </p:cNvPr>
          <p:cNvSpPr/>
          <p:nvPr/>
        </p:nvSpPr>
        <p:spPr>
          <a:xfrm>
            <a:off x="2938946" y="1953694"/>
            <a:ext cx="414739" cy="512239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Explosion: 8 Points 43">
            <a:extLst>
              <a:ext uri="{FF2B5EF4-FFF2-40B4-BE49-F238E27FC236}">
                <a16:creationId xmlns:a16="http://schemas.microsoft.com/office/drawing/2014/main" id="{68F8493E-C861-4BF5-A92E-83EE1AC5D96E}"/>
              </a:ext>
            </a:extLst>
          </p:cNvPr>
          <p:cNvSpPr/>
          <p:nvPr/>
        </p:nvSpPr>
        <p:spPr>
          <a:xfrm>
            <a:off x="7480221" y="1856323"/>
            <a:ext cx="414739" cy="512239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05B2229-6613-409A-9ED8-82FD8BCE6E1E}"/>
              </a:ext>
            </a:extLst>
          </p:cNvPr>
          <p:cNvSpPr txBox="1"/>
          <p:nvPr/>
        </p:nvSpPr>
        <p:spPr>
          <a:xfrm>
            <a:off x="8109278" y="1879276"/>
            <a:ext cx="1763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East Mercer Way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625F580C-7CC9-40CC-AE51-6B7C040D5FBB}"/>
              </a:ext>
            </a:extLst>
          </p:cNvPr>
          <p:cNvSpPr/>
          <p:nvPr/>
        </p:nvSpPr>
        <p:spPr>
          <a:xfrm>
            <a:off x="3413706" y="689227"/>
            <a:ext cx="4150876" cy="4146009"/>
          </a:xfrm>
          <a:custGeom>
            <a:avLst/>
            <a:gdLst>
              <a:gd name="connsiteX0" fmla="*/ 4150876 w 4150876"/>
              <a:gd name="connsiteY0" fmla="*/ 4146009 h 4146009"/>
              <a:gd name="connsiteX1" fmla="*/ 2322076 w 4150876"/>
              <a:gd name="connsiteY1" fmla="*/ 2857537 h 4146009"/>
              <a:gd name="connsiteX2" fmla="*/ 188476 w 4150876"/>
              <a:gd name="connsiteY2" fmla="*/ 2331064 h 4146009"/>
              <a:gd name="connsiteX3" fmla="*/ 133058 w 4150876"/>
              <a:gd name="connsiteY3" fmla="*/ 197464 h 4146009"/>
              <a:gd name="connsiteX4" fmla="*/ 424003 w 4150876"/>
              <a:gd name="connsiteY4" fmla="*/ 100482 h 4146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50876" h="4146009">
                <a:moveTo>
                  <a:pt x="4150876" y="4146009"/>
                </a:moveTo>
                <a:cubicBezTo>
                  <a:pt x="3566676" y="3653018"/>
                  <a:pt x="2982476" y="3160028"/>
                  <a:pt x="2322076" y="2857537"/>
                </a:cubicBezTo>
                <a:cubicBezTo>
                  <a:pt x="1661676" y="2555046"/>
                  <a:pt x="553312" y="2774409"/>
                  <a:pt x="188476" y="2331064"/>
                </a:cubicBezTo>
                <a:cubicBezTo>
                  <a:pt x="-176360" y="1887718"/>
                  <a:pt x="93804" y="569228"/>
                  <a:pt x="133058" y="197464"/>
                </a:cubicBezTo>
                <a:cubicBezTo>
                  <a:pt x="172312" y="-174300"/>
                  <a:pt x="451712" y="91246"/>
                  <a:pt x="424003" y="100482"/>
                </a:cubicBezTo>
              </a:path>
            </a:pathLst>
          </a:cu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5E6A32C-75C7-4BE4-B10E-F7AE2E74432C}"/>
              </a:ext>
            </a:extLst>
          </p:cNvPr>
          <p:cNvSpPr txBox="1"/>
          <p:nvPr/>
        </p:nvSpPr>
        <p:spPr>
          <a:xfrm rot="16200000">
            <a:off x="6111919" y="5405068"/>
            <a:ext cx="11721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Tall shrubs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36B500D-453C-4913-AC7C-43C1D53250D0}"/>
              </a:ext>
            </a:extLst>
          </p:cNvPr>
          <p:cNvSpPr txBox="1"/>
          <p:nvPr/>
        </p:nvSpPr>
        <p:spPr>
          <a:xfrm>
            <a:off x="861805" y="5029196"/>
            <a:ext cx="207358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Typical walking path</a:t>
            </a:r>
          </a:p>
        </p:txBody>
      </p:sp>
      <p:sp>
        <p:nvSpPr>
          <p:cNvPr id="53" name="Explosion: 8 Points 52">
            <a:extLst>
              <a:ext uri="{FF2B5EF4-FFF2-40B4-BE49-F238E27FC236}">
                <a16:creationId xmlns:a16="http://schemas.microsoft.com/office/drawing/2014/main" id="{FA96731F-6D64-4237-BF15-4934CC786E76}"/>
              </a:ext>
            </a:extLst>
          </p:cNvPr>
          <p:cNvSpPr/>
          <p:nvPr/>
        </p:nvSpPr>
        <p:spPr>
          <a:xfrm>
            <a:off x="134640" y="4357628"/>
            <a:ext cx="414739" cy="512239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4" name="Freeform: Shape 53">
            <a:extLst>
              <a:ext uri="{FF2B5EF4-FFF2-40B4-BE49-F238E27FC236}">
                <a16:creationId xmlns:a16="http://schemas.microsoft.com/office/drawing/2014/main" id="{2DA2AE44-B872-433F-A1A4-7C898A1C4F47}"/>
              </a:ext>
            </a:extLst>
          </p:cNvPr>
          <p:cNvSpPr/>
          <p:nvPr/>
        </p:nvSpPr>
        <p:spPr>
          <a:xfrm>
            <a:off x="119782" y="5036016"/>
            <a:ext cx="612549" cy="357006"/>
          </a:xfrm>
          <a:custGeom>
            <a:avLst/>
            <a:gdLst>
              <a:gd name="connsiteX0" fmla="*/ 2949 w 612549"/>
              <a:gd name="connsiteY0" fmla="*/ 294519 h 357006"/>
              <a:gd name="connsiteX1" fmla="*/ 99930 w 612549"/>
              <a:gd name="connsiteY1" fmla="*/ 336082 h 357006"/>
              <a:gd name="connsiteX2" fmla="*/ 2949 w 612549"/>
              <a:gd name="connsiteY2" fmla="*/ 3573 h 357006"/>
              <a:gd name="connsiteX3" fmla="*/ 238476 w 612549"/>
              <a:gd name="connsiteY3" fmla="*/ 169828 h 357006"/>
              <a:gd name="connsiteX4" fmla="*/ 432439 w 612549"/>
              <a:gd name="connsiteY4" fmla="*/ 322228 h 357006"/>
              <a:gd name="connsiteX5" fmla="*/ 363167 w 612549"/>
              <a:gd name="connsiteY5" fmla="*/ 17428 h 357006"/>
              <a:gd name="connsiteX6" fmla="*/ 612549 w 612549"/>
              <a:gd name="connsiteY6" fmla="*/ 169828 h 357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2549" h="357006">
                <a:moveTo>
                  <a:pt x="2949" y="294519"/>
                </a:moveTo>
                <a:cubicBezTo>
                  <a:pt x="51439" y="339546"/>
                  <a:pt x="99930" y="384573"/>
                  <a:pt x="99930" y="336082"/>
                </a:cubicBezTo>
                <a:cubicBezTo>
                  <a:pt x="99930" y="287591"/>
                  <a:pt x="-20142" y="31282"/>
                  <a:pt x="2949" y="3573"/>
                </a:cubicBezTo>
                <a:cubicBezTo>
                  <a:pt x="26040" y="-24136"/>
                  <a:pt x="166894" y="116719"/>
                  <a:pt x="238476" y="169828"/>
                </a:cubicBezTo>
                <a:cubicBezTo>
                  <a:pt x="310058" y="222937"/>
                  <a:pt x="411657" y="347628"/>
                  <a:pt x="432439" y="322228"/>
                </a:cubicBezTo>
                <a:cubicBezTo>
                  <a:pt x="453221" y="296828"/>
                  <a:pt x="333149" y="42828"/>
                  <a:pt x="363167" y="17428"/>
                </a:cubicBezTo>
                <a:cubicBezTo>
                  <a:pt x="393185" y="-7972"/>
                  <a:pt x="502867" y="80928"/>
                  <a:pt x="612549" y="169828"/>
                </a:cubicBezTo>
              </a:path>
            </a:pathLst>
          </a:custGeom>
          <a:noFill/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>
            <a:extLst>
              <a:ext uri="{FF2B5EF4-FFF2-40B4-BE49-F238E27FC236}">
                <a16:creationId xmlns:a16="http://schemas.microsoft.com/office/drawing/2014/main" id="{7EA269F8-478C-4EFF-AA98-4C5B7D7032B5}"/>
              </a:ext>
            </a:extLst>
          </p:cNvPr>
          <p:cNvSpPr/>
          <p:nvPr/>
        </p:nvSpPr>
        <p:spPr>
          <a:xfrm>
            <a:off x="142063" y="5835655"/>
            <a:ext cx="318654" cy="3948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801853B-8F84-4174-877F-A7A5EE484933}"/>
              </a:ext>
            </a:extLst>
          </p:cNvPr>
          <p:cNvSpPr txBox="1"/>
          <p:nvPr/>
        </p:nvSpPr>
        <p:spPr>
          <a:xfrm>
            <a:off x="7903220" y="96235"/>
            <a:ext cx="397000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 locations where pedestrians are nearly-hit every day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47A4732-8EC3-4999-97EF-2CB62C5D9B7D}"/>
              </a:ext>
            </a:extLst>
          </p:cNvPr>
          <p:cNvSpPr txBox="1"/>
          <p:nvPr/>
        </p:nvSpPr>
        <p:spPr>
          <a:xfrm>
            <a:off x="4961149" y="2857465"/>
            <a:ext cx="14040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City sidewalk</a:t>
            </a:r>
          </a:p>
        </p:txBody>
      </p:sp>
      <p:sp>
        <p:nvSpPr>
          <p:cNvPr id="60" name="Rectangle: Rounded Corners 59">
            <a:extLst>
              <a:ext uri="{FF2B5EF4-FFF2-40B4-BE49-F238E27FC236}">
                <a16:creationId xmlns:a16="http://schemas.microsoft.com/office/drawing/2014/main" id="{C395B23A-BF26-497F-803C-E32B7843591D}"/>
              </a:ext>
            </a:extLst>
          </p:cNvPr>
          <p:cNvSpPr/>
          <p:nvPr/>
        </p:nvSpPr>
        <p:spPr>
          <a:xfrm>
            <a:off x="301390" y="111039"/>
            <a:ext cx="4489514" cy="128462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Parking lot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JCC and FAS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A4639A1-80C9-4618-ADB1-BADDD19135E1}"/>
              </a:ext>
            </a:extLst>
          </p:cNvPr>
          <p:cNvSpPr/>
          <p:nvPr/>
        </p:nvSpPr>
        <p:spPr>
          <a:xfrm rot="16200000">
            <a:off x="4666453" y="805787"/>
            <a:ext cx="2219345" cy="6662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Driveway for JCC and FAS parking</a:t>
            </a:r>
          </a:p>
        </p:txBody>
      </p:sp>
    </p:spTree>
    <p:extLst>
      <p:ext uri="{BB962C8B-B14F-4D97-AF65-F5344CB8AC3E}">
        <p14:creationId xmlns:p14="http://schemas.microsoft.com/office/powerpoint/2010/main" val="3676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013F96-E07E-482E-9AEE-DDD1276BA748}"/>
              </a:ext>
            </a:extLst>
          </p:cNvPr>
          <p:cNvSpPr/>
          <p:nvPr/>
        </p:nvSpPr>
        <p:spPr>
          <a:xfrm>
            <a:off x="1163783" y="2954479"/>
            <a:ext cx="10349344" cy="66232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4FF22C-C6D4-44B2-B6C3-CA52C2100F63}"/>
              </a:ext>
            </a:extLst>
          </p:cNvPr>
          <p:cNvSpPr/>
          <p:nvPr/>
        </p:nvSpPr>
        <p:spPr>
          <a:xfrm rot="16200000">
            <a:off x="4243980" y="4826730"/>
            <a:ext cx="3086160" cy="6662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One lane road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7A4E195-655D-4D1E-9829-F8DF47FD4F69}"/>
              </a:ext>
            </a:extLst>
          </p:cNvPr>
          <p:cNvSpPr/>
          <p:nvPr/>
        </p:nvSpPr>
        <p:spPr>
          <a:xfrm>
            <a:off x="5029202" y="4727863"/>
            <a:ext cx="331613" cy="22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A3B2A9E-807F-4B1A-8CA3-FECC5D450E28}"/>
              </a:ext>
            </a:extLst>
          </p:cNvPr>
          <p:cNvSpPr/>
          <p:nvPr/>
        </p:nvSpPr>
        <p:spPr>
          <a:xfrm>
            <a:off x="5029200" y="5181600"/>
            <a:ext cx="331613" cy="22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19B9C2-9DEA-4BD9-A531-5B68528B470B}"/>
              </a:ext>
            </a:extLst>
          </p:cNvPr>
          <p:cNvSpPr/>
          <p:nvPr/>
        </p:nvSpPr>
        <p:spPr>
          <a:xfrm>
            <a:off x="5029200" y="5659580"/>
            <a:ext cx="331613" cy="22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6C0557-D8B9-4661-A943-572A4E2A7D5B}"/>
              </a:ext>
            </a:extLst>
          </p:cNvPr>
          <p:cNvSpPr/>
          <p:nvPr/>
        </p:nvSpPr>
        <p:spPr>
          <a:xfrm>
            <a:off x="5015345" y="6123709"/>
            <a:ext cx="331613" cy="2229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D6234C90-C83A-43C1-BCDB-1D45AC11DB01}"/>
              </a:ext>
            </a:extLst>
          </p:cNvPr>
          <p:cNvSpPr/>
          <p:nvPr/>
        </p:nvSpPr>
        <p:spPr>
          <a:xfrm>
            <a:off x="7191967" y="3763293"/>
            <a:ext cx="2705097" cy="287135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Parking lot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Herzl </a:t>
            </a:r>
            <a:r>
              <a:rPr lang="en-US" dirty="0" err="1">
                <a:solidFill>
                  <a:schemeClr val="tx1"/>
                </a:solidFill>
              </a:rPr>
              <a:t>Ner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Tamid</a:t>
            </a:r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F3245D53-87CB-4CA8-82D7-B99AB400C699}"/>
              </a:ext>
            </a:extLst>
          </p:cNvPr>
          <p:cNvSpPr/>
          <p:nvPr/>
        </p:nvSpPr>
        <p:spPr>
          <a:xfrm>
            <a:off x="6182928" y="4613759"/>
            <a:ext cx="282484" cy="24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id="{5E3CBC44-C979-4EC4-A7B3-C8092C74D089}"/>
              </a:ext>
            </a:extLst>
          </p:cNvPr>
          <p:cNvSpPr/>
          <p:nvPr/>
        </p:nvSpPr>
        <p:spPr>
          <a:xfrm>
            <a:off x="6220925" y="4966854"/>
            <a:ext cx="282484" cy="24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7ECD344B-7387-4ADF-9556-BA921C4B43FD}"/>
              </a:ext>
            </a:extLst>
          </p:cNvPr>
          <p:cNvSpPr/>
          <p:nvPr/>
        </p:nvSpPr>
        <p:spPr>
          <a:xfrm>
            <a:off x="6243604" y="5302833"/>
            <a:ext cx="282484" cy="24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>
            <a:extLst>
              <a:ext uri="{FF2B5EF4-FFF2-40B4-BE49-F238E27FC236}">
                <a16:creationId xmlns:a16="http://schemas.microsoft.com/office/drawing/2014/main" id="{34C852BF-DD78-4453-9558-5E5E8254723E}"/>
              </a:ext>
            </a:extLst>
          </p:cNvPr>
          <p:cNvSpPr/>
          <p:nvPr/>
        </p:nvSpPr>
        <p:spPr>
          <a:xfrm>
            <a:off x="6256498" y="5659394"/>
            <a:ext cx="282484" cy="24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A456F996-D3D0-4CB1-B4E3-07AB2FFC0C7B}"/>
              </a:ext>
            </a:extLst>
          </p:cNvPr>
          <p:cNvSpPr/>
          <p:nvPr/>
        </p:nvSpPr>
        <p:spPr>
          <a:xfrm>
            <a:off x="6285836" y="5960342"/>
            <a:ext cx="282484" cy="2443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05B2229-6613-409A-9ED8-82FD8BCE6E1E}"/>
              </a:ext>
            </a:extLst>
          </p:cNvPr>
          <p:cNvSpPr txBox="1"/>
          <p:nvPr/>
        </p:nvSpPr>
        <p:spPr>
          <a:xfrm>
            <a:off x="7191967" y="3100973"/>
            <a:ext cx="23675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East Mercer Way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801853B-8F84-4174-877F-A7A5EE484933}"/>
              </a:ext>
            </a:extLst>
          </p:cNvPr>
          <p:cNvSpPr txBox="1"/>
          <p:nvPr/>
        </p:nvSpPr>
        <p:spPr>
          <a:xfrm>
            <a:off x="7621484" y="379849"/>
            <a:ext cx="38916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Confusion of who has right of way for cars every day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C8DD9CFC-BFB3-40E3-B2E1-F58DCA9DCD8F}"/>
              </a:ext>
            </a:extLst>
          </p:cNvPr>
          <p:cNvSpPr/>
          <p:nvPr/>
        </p:nvSpPr>
        <p:spPr>
          <a:xfrm>
            <a:off x="776504" y="795348"/>
            <a:ext cx="4187918" cy="199788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Parking lot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For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JCC and FAS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3BB34BB-F311-4E7A-A134-E9E57BF0B135}"/>
              </a:ext>
            </a:extLst>
          </p:cNvPr>
          <p:cNvSpPr/>
          <p:nvPr/>
        </p:nvSpPr>
        <p:spPr>
          <a:xfrm rot="16200000">
            <a:off x="4624008" y="1511657"/>
            <a:ext cx="2219345" cy="6662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Driveway for JCC and FAS parking</a:t>
            </a:r>
          </a:p>
        </p:txBody>
      </p:sp>
      <p:sp>
        <p:nvSpPr>
          <p:cNvPr id="71" name="Explosion: 8 Points 70">
            <a:extLst>
              <a:ext uri="{FF2B5EF4-FFF2-40B4-BE49-F238E27FC236}">
                <a16:creationId xmlns:a16="http://schemas.microsoft.com/office/drawing/2014/main" id="{24564DEC-E88D-4AAB-BFB8-50B0F18D3B7D}"/>
              </a:ext>
            </a:extLst>
          </p:cNvPr>
          <p:cNvSpPr/>
          <p:nvPr/>
        </p:nvSpPr>
        <p:spPr>
          <a:xfrm>
            <a:off x="4964422" y="2793232"/>
            <a:ext cx="1784225" cy="1516050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???</a:t>
            </a: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417C910D-7D66-44C9-A3A4-1EC203DB291E}"/>
              </a:ext>
            </a:extLst>
          </p:cNvPr>
          <p:cNvSpPr/>
          <p:nvPr/>
        </p:nvSpPr>
        <p:spPr>
          <a:xfrm>
            <a:off x="793575" y="5057639"/>
            <a:ext cx="2381735" cy="85727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Near-hit location of pedestrians and cars</a:t>
            </a:r>
          </a:p>
        </p:txBody>
      </p:sp>
      <p:sp>
        <p:nvSpPr>
          <p:cNvPr id="73" name="Explosion: 8 Points 72">
            <a:extLst>
              <a:ext uri="{FF2B5EF4-FFF2-40B4-BE49-F238E27FC236}">
                <a16:creationId xmlns:a16="http://schemas.microsoft.com/office/drawing/2014/main" id="{9C6A3037-15F0-4E6B-BC7C-C17015C4881A}"/>
              </a:ext>
            </a:extLst>
          </p:cNvPr>
          <p:cNvSpPr/>
          <p:nvPr/>
        </p:nvSpPr>
        <p:spPr>
          <a:xfrm>
            <a:off x="348283" y="5323007"/>
            <a:ext cx="414739" cy="512239"/>
          </a:xfrm>
          <a:prstGeom prst="irregularSeal1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311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103</Words>
  <Application>Microsoft Office PowerPoint</Application>
  <PresentationFormat>Widescreen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Cheryl Nineff D'Ambrosio</dc:creator>
  <cp:lastModifiedBy>Cheryl Nineff D'Ambrosio</cp:lastModifiedBy>
  <cp:revision>8</cp:revision>
  <dcterms:created xsi:type="dcterms:W3CDTF">2018-10-03T15:13:55Z</dcterms:created>
  <dcterms:modified xsi:type="dcterms:W3CDTF">2018-10-03T17:20:15Z</dcterms:modified>
</cp:coreProperties>
</file>